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5" r:id="rId8"/>
    <p:sldId id="263" r:id="rId9"/>
    <p:sldId id="264" r:id="rId10"/>
    <p:sldId id="266" r:id="rId11"/>
    <p:sldId id="25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59D02E7A-794E-4B6B-8D22-8BDA53AF8FE3}">
          <p14:sldIdLst>
            <p14:sldId id="256"/>
          </p14:sldIdLst>
        </p14:section>
        <p14:section name="Sekcija bez naslova" id="{90F2BB35-5600-4F62-AB5D-72DBBFA97C04}">
          <p14:sldIdLst>
            <p14:sldId id="257"/>
            <p14:sldId id="259"/>
            <p14:sldId id="260"/>
            <p14:sldId id="261"/>
            <p14:sldId id="262"/>
            <p14:sldId id="265"/>
            <p14:sldId id="263"/>
            <p14:sldId id="264"/>
            <p14:sldId id="266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C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7/7/2026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199442-D66C-66B3-B799-7382BF58F3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1" y="983226"/>
            <a:ext cx="3339281" cy="3780578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PRIČA</a:t>
            </a:r>
            <a:b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b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SRCU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C0BC2C4-3EB9-9B4C-688A-3A98596E2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1" y="5054321"/>
            <a:ext cx="3339281" cy="1173860"/>
          </a:xfrm>
        </p:spPr>
        <p:txBody>
          <a:bodyPr>
            <a:normAutofit/>
          </a:bodyPr>
          <a:lstStyle/>
          <a:p>
            <a:pPr algn="ctr"/>
            <a:r>
              <a:rPr lang="hr-HR" sz="1800" b="1" dirty="0"/>
              <a:t>RAZREDNA NASTAVA 2025./2026</a:t>
            </a:r>
          </a:p>
        </p:txBody>
      </p:sp>
      <p:pic>
        <p:nvPicPr>
          <p:cNvPr id="4" name="Picture 2" descr="Open book and heart knowledge create Vector Image">
            <a:extLst>
              <a:ext uri="{FF2B5EF4-FFF2-40B4-BE49-F238E27FC236}">
                <a16:creationId xmlns:a16="http://schemas.microsoft.com/office/drawing/2014/main" id="{A949B05E-FFB3-50FA-B7C5-672E31975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252"/>
          <a:stretch>
            <a:fillRect/>
          </a:stretch>
        </p:blipFill>
        <p:spPr bwMode="auto">
          <a:xfrm>
            <a:off x="4634682" y="10"/>
            <a:ext cx="755731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C91B2AEB-9C03-4291-82DB-27D351F31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5" name="19 Himna zadrugara_instrumental">
            <a:hlinkClick r:id="" action="ppaction://media"/>
            <a:extLst>
              <a:ext uri="{FF2B5EF4-FFF2-40B4-BE49-F238E27FC236}">
                <a16:creationId xmlns:a16="http://schemas.microsoft.com/office/drawing/2014/main" id="{D4724705-1F04-1D1B-3A71-DDD5F9F40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0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D101FB-0CCD-95BE-D1E7-A6F59268A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A3490A-F7FF-C304-B683-415C5A2CC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Open book and heart knowledge create Vector Image">
            <a:extLst>
              <a:ext uri="{FF2B5EF4-FFF2-40B4-BE49-F238E27FC236}">
                <a16:creationId xmlns:a16="http://schemas.microsoft.com/office/drawing/2014/main" id="{59A9487B-AE5F-9C8A-C91C-58264A2F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54" y="60142"/>
            <a:ext cx="2165715" cy="21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89284F9C-6F3E-C1C9-72D3-AC7011D6E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DBD2D89-702C-7DA3-B205-0BBACA3C63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047"/>
          <a:stretch>
            <a:fillRect/>
          </a:stretch>
        </p:blipFill>
        <p:spPr>
          <a:xfrm>
            <a:off x="2633803" y="571500"/>
            <a:ext cx="7219361" cy="4180114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4D205CA9-CCB3-4DA8-BA5A-CDBC072F4651}"/>
              </a:ext>
            </a:extLst>
          </p:cNvPr>
          <p:cNvSpPr txBox="1"/>
          <p:nvPr/>
        </p:nvSpPr>
        <p:spPr>
          <a:xfrm>
            <a:off x="2929736" y="5037375"/>
            <a:ext cx="6332528" cy="1249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Spoznali smo kako su međusobno uvažavanje i  p</a:t>
            </a:r>
            <a:r>
              <a:rPr lang="hr-HR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rihvaćanje različitosti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temelji zdravog društva kojem težimo</a:t>
            </a:r>
            <a:r>
              <a:rPr lang="hr-HR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18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C4748E-DB94-54DC-0E9B-47DFBC43E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pen book and heart knowledge create Vector Image">
            <a:extLst>
              <a:ext uri="{FF2B5EF4-FFF2-40B4-BE49-F238E27FC236}">
                <a16:creationId xmlns:a16="http://schemas.microsoft.com/office/drawing/2014/main" id="{FC742039-F000-7E4E-457D-88A613CD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8985" y="643467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BE62AFCF-9B79-2605-0469-49466DA7D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488" y="870966"/>
            <a:ext cx="5092906" cy="1574808"/>
          </a:xfrm>
        </p:spPr>
        <p:txBody>
          <a:bodyPr/>
          <a:lstStyle/>
          <a:p>
            <a:r>
              <a:rPr lang="hr-HR" dirty="0"/>
              <a:t>Hvala na pažnji!</a:t>
            </a:r>
          </a:p>
        </p:txBody>
      </p:sp>
      <p:sp>
        <p:nvSpPr>
          <p:cNvPr id="4" name="Naslov 2">
            <a:extLst>
              <a:ext uri="{FF2B5EF4-FFF2-40B4-BE49-F238E27FC236}">
                <a16:creationId xmlns:a16="http://schemas.microsoft.com/office/drawing/2014/main" id="{9640FAC0-A4CB-CD90-ED7C-6D9A019BAE61}"/>
              </a:ext>
            </a:extLst>
          </p:cNvPr>
          <p:cNvSpPr txBox="1">
            <a:spLocks/>
          </p:cNvSpPr>
          <p:nvPr/>
        </p:nvSpPr>
        <p:spPr>
          <a:xfrm>
            <a:off x="9306870" y="6214533"/>
            <a:ext cx="2619659" cy="4541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dirty="0">
                <a:latin typeface="Arial" panose="020B0604020202020204" pitchFamily="34" charset="0"/>
                <a:cs typeface="Arial" panose="020B0604020202020204" pitchFamily="34" charset="0"/>
              </a:rPr>
              <a:t>Prezentaciju napravila: </a:t>
            </a:r>
          </a:p>
          <a:p>
            <a:r>
              <a:rPr lang="hr-HR" sz="1800" dirty="0">
                <a:latin typeface="Arial" panose="020B0604020202020204" pitchFamily="34" charset="0"/>
                <a:cs typeface="Arial" panose="020B0604020202020204" pitchFamily="34" charset="0"/>
              </a:rPr>
              <a:t>Dejana Horvat</a:t>
            </a:r>
          </a:p>
        </p:txBody>
      </p:sp>
      <p:pic>
        <p:nvPicPr>
          <p:cNvPr id="5" name="Picture 2" descr="Cartoon bird sky Images - Free Download on Magnific (formerly Freepik)">
            <a:extLst>
              <a:ext uri="{FF2B5EF4-FFF2-40B4-BE49-F238E27FC236}">
                <a16:creationId xmlns:a16="http://schemas.microsoft.com/office/drawing/2014/main" id="{0A235D56-4CB0-B166-F5AF-2452E2AD1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73" y="3429000"/>
            <a:ext cx="1086464" cy="108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unshine cartoon birds Images - Free Download on Magnific (formerly Freepik)">
            <a:extLst>
              <a:ext uri="{FF2B5EF4-FFF2-40B4-BE49-F238E27FC236}">
                <a16:creationId xmlns:a16="http://schemas.microsoft.com/office/drawing/2014/main" id="{7B5BFC32-9190-D056-F495-0F14E82CA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064" y="1293347"/>
            <a:ext cx="1043448" cy="104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3d Animated Bird A Cute Blue Bird With Yellow Eyes, Bird Clipart, Eyes  Clipart, Blue Clipart PNG Transparent Image and Clipart for Free Download">
            <a:extLst>
              <a:ext uri="{FF2B5EF4-FFF2-40B4-BE49-F238E27FC236}">
                <a16:creationId xmlns:a16="http://schemas.microsoft.com/office/drawing/2014/main" id="{F13F9331-CD8D-1A12-4C12-7E80812B0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618" y="2930014"/>
            <a:ext cx="1482213" cy="148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79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5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3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pen book and heart knowledge create Vector Image">
            <a:extLst>
              <a:ext uri="{FF2B5EF4-FFF2-40B4-BE49-F238E27FC236}">
                <a16:creationId xmlns:a16="http://schemas.microsoft.com/office/drawing/2014/main" id="{F13D0690-29B8-51C3-34D1-5327548A3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54" y="60142"/>
            <a:ext cx="2165715" cy="21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7391B8CD-ABBF-4CA2-1952-76EF6DB9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643" y="625131"/>
            <a:ext cx="7118556" cy="1370817"/>
          </a:xfrm>
        </p:spPr>
        <p:txBody>
          <a:bodyPr/>
          <a:lstStyle/>
          <a:p>
            <a:r>
              <a:rPr lang="hr-HR" sz="3600" dirty="0">
                <a:latin typeface="Arial" panose="020B0604020202020204" pitchFamily="34" charset="0"/>
                <a:cs typeface="Arial" panose="020B0604020202020204" pitchFamily="34" charset="0"/>
              </a:rPr>
              <a:t>Prva gošća bila nam je </a:t>
            </a:r>
            <a:r>
              <a:rPr lang="hr-HR" sz="3600" b="1" dirty="0">
                <a:latin typeface="Arial" panose="020B0604020202020204" pitchFamily="34" charset="0"/>
                <a:cs typeface="Arial" panose="020B0604020202020204" pitchFamily="34" charset="0"/>
              </a:rPr>
              <a:t>Ines </a:t>
            </a:r>
            <a:r>
              <a:rPr lang="hr-H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Marciuš</a:t>
            </a:r>
            <a:r>
              <a:rPr lang="hr-HR" sz="3600" b="1" dirty="0">
                <a:latin typeface="Arial" panose="020B0604020202020204" pitchFamily="34" charset="0"/>
                <a:cs typeface="Arial" panose="020B0604020202020204" pitchFamily="34" charset="0"/>
              </a:rPr>
              <a:t> Kruljac</a:t>
            </a:r>
            <a:br>
              <a:rPr lang="hr-HR" b="1" dirty="0"/>
            </a:br>
            <a:endParaRPr lang="hr-HR" b="1" dirty="0"/>
          </a:p>
        </p:txBody>
      </p:sp>
      <p:pic>
        <p:nvPicPr>
          <p:cNvPr id="1026" name="Picture 2" descr="Kako je medo dobio med, Ines Marciuš Kruljac - Mozaik knjiga">
            <a:extLst>
              <a:ext uri="{FF2B5EF4-FFF2-40B4-BE49-F238E27FC236}">
                <a16:creationId xmlns:a16="http://schemas.microsoft.com/office/drawing/2014/main" id="{92F3072B-B576-7B20-80AB-69A631CE3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388" y="1918446"/>
            <a:ext cx="4658554" cy="431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zervirano mjesto teksta 4">
            <a:extLst>
              <a:ext uri="{FF2B5EF4-FFF2-40B4-BE49-F238E27FC236}">
                <a16:creationId xmlns:a16="http://schemas.microsoft.com/office/drawing/2014/main" id="{889B4506-CD1A-9B5B-CF0D-763BDC428F2D}"/>
              </a:ext>
            </a:extLst>
          </p:cNvPr>
          <p:cNvSpPr txBox="1">
            <a:spLocks/>
          </p:cNvSpPr>
          <p:nvPr/>
        </p:nvSpPr>
        <p:spPr>
          <a:xfrm>
            <a:off x="1011021" y="3260544"/>
            <a:ext cx="5084979" cy="13716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Priča nas uči kako lijepo ponašanje otvara sva vrata.</a:t>
            </a:r>
          </a:p>
        </p:txBody>
      </p:sp>
    </p:spTree>
    <p:extLst>
      <p:ext uri="{BB962C8B-B14F-4D97-AF65-F5344CB8AC3E}">
        <p14:creationId xmlns:p14="http://schemas.microsoft.com/office/powerpoint/2010/main" val="36135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70BF47-E499-CBE4-CD57-CD6840C3A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9AADFA-884A-A3EC-02C8-2C36F5133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Open book and heart knowledge create Vector Image">
            <a:extLst>
              <a:ext uri="{FF2B5EF4-FFF2-40B4-BE49-F238E27FC236}">
                <a16:creationId xmlns:a16="http://schemas.microsoft.com/office/drawing/2014/main" id="{FED5A1FA-8665-E1D2-01AD-9204D8F1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802" y="60142"/>
            <a:ext cx="2165715" cy="21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7171D06F-C507-49B7-10AE-69DE2EF83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22AF555-3836-FECF-39B8-DAADD5F4BA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70" r="11912"/>
          <a:stretch>
            <a:fillRect/>
          </a:stretch>
        </p:blipFill>
        <p:spPr>
          <a:xfrm rot="5400000">
            <a:off x="755448" y="2439646"/>
            <a:ext cx="4021034" cy="405873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8954FF4-CE9B-9A2C-783B-996BA8B895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495"/>
          <a:stretch>
            <a:fillRect/>
          </a:stretch>
        </p:blipFill>
        <p:spPr>
          <a:xfrm rot="5400000">
            <a:off x="6253621" y="1418576"/>
            <a:ext cx="5115461" cy="4825573"/>
          </a:xfrm>
          <a:prstGeom prst="rect">
            <a:avLst/>
          </a:prstGeom>
        </p:spPr>
      </p:pic>
      <p:sp>
        <p:nvSpPr>
          <p:cNvPr id="8" name="Rezervirano mjesto teksta 4">
            <a:extLst>
              <a:ext uri="{FF2B5EF4-FFF2-40B4-BE49-F238E27FC236}">
                <a16:creationId xmlns:a16="http://schemas.microsoft.com/office/drawing/2014/main" id="{8EBACF51-83B5-DFB7-E4E7-4B2B7DC13D06}"/>
              </a:ext>
            </a:extLst>
          </p:cNvPr>
          <p:cNvSpPr txBox="1">
            <a:spLocks/>
          </p:cNvSpPr>
          <p:nvPr/>
        </p:nvSpPr>
        <p:spPr>
          <a:xfrm>
            <a:off x="2046028" y="378470"/>
            <a:ext cx="4502256" cy="184738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600"/>
              </a:spcBef>
              <a:buNone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Pristojnošću, strpljenjem i lijepim riječima otvaramo sva vrata.</a:t>
            </a:r>
          </a:p>
        </p:txBody>
      </p:sp>
    </p:spTree>
    <p:extLst>
      <p:ext uri="{BB962C8B-B14F-4D97-AF65-F5344CB8AC3E}">
        <p14:creationId xmlns:p14="http://schemas.microsoft.com/office/powerpoint/2010/main" val="39674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A110DD-35F1-77F5-48E6-CB6AF3911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083458-1ECE-5CB9-03AA-DBAFCDD4C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15CDC44A-0E27-DF74-7B5C-F6631287C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6254AF6-133E-FB29-055D-7C50BF82E3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40"/>
          <a:stretch>
            <a:fillRect/>
          </a:stretch>
        </p:blipFill>
        <p:spPr>
          <a:xfrm rot="5400000">
            <a:off x="7060367" y="1635531"/>
            <a:ext cx="5044268" cy="4385785"/>
          </a:xfrm>
          <a:prstGeom prst="rect">
            <a:avLst/>
          </a:prstGeom>
        </p:spPr>
      </p:pic>
      <p:pic>
        <p:nvPicPr>
          <p:cNvPr id="2" name="Picture 2" descr="Open book and heart knowledge create Vector Image">
            <a:extLst>
              <a:ext uri="{FF2B5EF4-FFF2-40B4-BE49-F238E27FC236}">
                <a16:creationId xmlns:a16="http://schemas.microsoft.com/office/drawing/2014/main" id="{0F1A4D58-1E16-B262-D48F-0A4928C35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54" y="60142"/>
            <a:ext cx="2165715" cy="21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160A852-C496-1A51-B8DB-4DCEFEE3AB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597"/>
          <a:stretch>
            <a:fillRect/>
          </a:stretch>
        </p:blipFill>
        <p:spPr>
          <a:xfrm rot="5400000">
            <a:off x="2381665" y="645138"/>
            <a:ext cx="4753086" cy="4032439"/>
          </a:xfrm>
          <a:prstGeom prst="rect">
            <a:avLst/>
          </a:prstGeom>
        </p:spPr>
      </p:pic>
      <p:sp>
        <p:nvSpPr>
          <p:cNvPr id="8" name="Rezervirano mjesto teksta 4">
            <a:extLst>
              <a:ext uri="{FF2B5EF4-FFF2-40B4-BE49-F238E27FC236}">
                <a16:creationId xmlns:a16="http://schemas.microsoft.com/office/drawing/2014/main" id="{10E04095-E93A-1EB5-2D6E-B81077827E5B}"/>
              </a:ext>
            </a:extLst>
          </p:cNvPr>
          <p:cNvSpPr txBox="1">
            <a:spLocks/>
          </p:cNvSpPr>
          <p:nvPr/>
        </p:nvSpPr>
        <p:spPr>
          <a:xfrm>
            <a:off x="993977" y="4747326"/>
            <a:ext cx="4423597" cy="137167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8A8A89C-F706-F095-8EA2-FD38881CD8F2}"/>
              </a:ext>
            </a:extLst>
          </p:cNvPr>
          <p:cNvSpPr txBox="1"/>
          <p:nvPr/>
        </p:nvSpPr>
        <p:spPr>
          <a:xfrm>
            <a:off x="747252" y="5344673"/>
            <a:ext cx="50350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</a:t>
            </a:r>
            <a:r>
              <a:rPr lang="hr-HR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vijek je bolje zamoliti nego uzeti bez pitanja.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09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C8BBCC-2976-21C5-AB95-4C04E497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FB6C1CB-CA03-4050-8E4B-B41C1B1B2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Open book and heart knowledge create Vector Image">
            <a:extLst>
              <a:ext uri="{FF2B5EF4-FFF2-40B4-BE49-F238E27FC236}">
                <a16:creationId xmlns:a16="http://schemas.microsoft.com/office/drawing/2014/main" id="{EF8B38BD-4FD3-1ADE-430C-84111CAE2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54" y="60142"/>
            <a:ext cx="2165715" cy="21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EDC619C1-986E-0530-AF3F-67146A089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70A58129-1792-70EA-3C62-DE4C94660DCB}"/>
              </a:ext>
            </a:extLst>
          </p:cNvPr>
          <p:cNvSpPr txBox="1"/>
          <p:nvPr/>
        </p:nvSpPr>
        <p:spPr>
          <a:xfrm>
            <a:off x="707921" y="5000542"/>
            <a:ext cx="50350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Strpljenje i  lijepo ponašanje nagrađeno je gostom iznenađenja koji nam je priredio zabavu balonima.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83E4D68-DD1A-3BDE-0D30-640328FB67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074"/>
          <a:stretch>
            <a:fillRect/>
          </a:stretch>
        </p:blipFill>
        <p:spPr>
          <a:xfrm rot="5400000">
            <a:off x="2365414" y="231555"/>
            <a:ext cx="4471061" cy="424864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7DE9E9C-9554-FE9A-9622-A69236E190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022" r="9582" b="17399"/>
          <a:stretch>
            <a:fillRect/>
          </a:stretch>
        </p:blipFill>
        <p:spPr>
          <a:xfrm rot="5400000">
            <a:off x="6719428" y="1393122"/>
            <a:ext cx="4964923" cy="424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2DEF13-ABB3-DAD2-FEFA-C73111E68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EE12B0-8DFC-1507-CFB8-46ADEFA82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Open book and heart knowledge create Vector Image">
            <a:extLst>
              <a:ext uri="{FF2B5EF4-FFF2-40B4-BE49-F238E27FC236}">
                <a16:creationId xmlns:a16="http://schemas.microsoft.com/office/drawing/2014/main" id="{73A7B7C7-E54C-87E5-BD09-87730FA00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54" y="60142"/>
            <a:ext cx="2165715" cy="21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C9277DAA-FD5E-DA57-ACB2-9DFAC059F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63E4DBB-B92D-819C-7DA8-9915BD08A6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765" r="16775" b="7587"/>
          <a:stretch>
            <a:fillRect/>
          </a:stretch>
        </p:blipFill>
        <p:spPr>
          <a:xfrm rot="5400000">
            <a:off x="2589719" y="1126313"/>
            <a:ext cx="4061093" cy="295146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21AACF6-8D89-70DE-9C10-B47289A0E6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091" r="10131" b="24668"/>
          <a:stretch>
            <a:fillRect/>
          </a:stretch>
        </p:blipFill>
        <p:spPr>
          <a:xfrm rot="5400000">
            <a:off x="6164851" y="1931272"/>
            <a:ext cx="5128288" cy="387468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C0060A9-8A40-135D-9B15-A3B5150BFC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141" t="7766" r="6761" b="22198"/>
          <a:stretch>
            <a:fillRect/>
          </a:stretch>
        </p:blipFill>
        <p:spPr>
          <a:xfrm>
            <a:off x="639197" y="3868615"/>
            <a:ext cx="2093654" cy="24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8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138DFD-DAEA-2BAC-275D-34BFF2BB8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pen book and heart knowledge create Vector Image">
            <a:extLst>
              <a:ext uri="{FF2B5EF4-FFF2-40B4-BE49-F238E27FC236}">
                <a16:creationId xmlns:a16="http://schemas.microsoft.com/office/drawing/2014/main" id="{E7503362-A072-A5C3-74DB-1027B5423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54" y="60142"/>
            <a:ext cx="2165715" cy="21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F0957215-6E39-3A21-230F-E34E529C9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643" y="625131"/>
            <a:ext cx="7118556" cy="1370817"/>
          </a:xfrm>
        </p:spPr>
        <p:txBody>
          <a:bodyPr/>
          <a:lstStyle/>
          <a:p>
            <a:r>
              <a:rPr lang="hr-HR" sz="3600" dirty="0">
                <a:latin typeface="Arial" panose="020B0604020202020204" pitchFamily="34" charset="0"/>
                <a:cs typeface="Arial" panose="020B0604020202020204" pitchFamily="34" charset="0"/>
              </a:rPr>
              <a:t>Druga gošća nam je bila Dijana Meyer Sarajlija</a:t>
            </a:r>
            <a:br>
              <a:rPr lang="hr-HR" dirty="0"/>
            </a:br>
            <a:endParaRPr lang="hr-HR" b="1" dirty="0"/>
          </a:p>
        </p:txBody>
      </p:sp>
      <p:pic>
        <p:nvPicPr>
          <p:cNvPr id="3074" name="Picture 2" descr="Knjiga svima: Konj koji je imao neugodan vonj, snimanje prave pravcate  audio knjige - djecjakuca.hr">
            <a:extLst>
              <a:ext uri="{FF2B5EF4-FFF2-40B4-BE49-F238E27FC236}">
                <a16:creationId xmlns:a16="http://schemas.microsoft.com/office/drawing/2014/main" id="{2BCD4050-AEE3-E46B-6DDA-7E8E1902D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145" y="1441586"/>
            <a:ext cx="4892171" cy="513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FBFA6722-1C5F-136F-6387-65AB46F002DB}"/>
              </a:ext>
            </a:extLst>
          </p:cNvPr>
          <p:cNvSpPr txBox="1"/>
          <p:nvPr/>
        </p:nvSpPr>
        <p:spPr>
          <a:xfrm>
            <a:off x="746976" y="3818706"/>
            <a:ext cx="49950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Priča nas uči kako pravi prijatelj dobronamjerno ukazuje na problem. 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02732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722B1-CD91-DC4C-52AE-23BBAC5A5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D54370-9FAB-AE00-81B4-477DF0D5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Open book and heart knowledge create Vector Image">
            <a:extLst>
              <a:ext uri="{FF2B5EF4-FFF2-40B4-BE49-F238E27FC236}">
                <a16:creationId xmlns:a16="http://schemas.microsoft.com/office/drawing/2014/main" id="{080FBC14-BF52-20D4-0ABE-0CCE6F9A6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98" y="60142"/>
            <a:ext cx="2165715" cy="21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31984987-5D30-2275-75BF-3627565A5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F87C773-552E-2AF7-7778-06BF819726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547" t="19781" r="4239" b="26740"/>
          <a:stretch>
            <a:fillRect/>
          </a:stretch>
        </p:blipFill>
        <p:spPr>
          <a:xfrm>
            <a:off x="8786511" y="3242191"/>
            <a:ext cx="3187255" cy="303078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671CDD3-8EE8-B0BB-88DB-ECD551D435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462" t="11575" r="242" b="12967"/>
          <a:stretch>
            <a:fillRect/>
          </a:stretch>
        </p:blipFill>
        <p:spPr>
          <a:xfrm>
            <a:off x="2286275" y="231111"/>
            <a:ext cx="2890950" cy="306977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4A3072F-4BD7-C1AF-E408-EA6C68D0E8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135" r="3848" b="15732"/>
          <a:stretch>
            <a:fillRect/>
          </a:stretch>
        </p:blipFill>
        <p:spPr>
          <a:xfrm>
            <a:off x="5451445" y="1049691"/>
            <a:ext cx="3107000" cy="3150698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EF54206C-7BB1-894B-36D7-1609A033654B}"/>
              </a:ext>
            </a:extLst>
          </p:cNvPr>
          <p:cNvSpPr txBox="1"/>
          <p:nvPr/>
        </p:nvSpPr>
        <p:spPr>
          <a:xfrm>
            <a:off x="777121" y="4350574"/>
            <a:ext cx="49950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Priča je ispričana pomoću svakodnevnog predmeta simbolizirajući konja koji je imao vonj.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421731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2F8E7B-39BA-1467-79B7-9AE66BF1D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8C401B-ABCF-8E9B-9548-720896CDC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Open book and heart knowledge create Vector Image">
            <a:extLst>
              <a:ext uri="{FF2B5EF4-FFF2-40B4-BE49-F238E27FC236}">
                <a16:creationId xmlns:a16="http://schemas.microsoft.com/office/drawing/2014/main" id="{C61C10FB-924D-7573-B4CA-A4BDF0B2C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62" y="60142"/>
            <a:ext cx="2165715" cy="21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F6C5797F-9F21-B962-57FC-96517ED9C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8CC6046-0E10-6919-E7B7-045ED57EA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 contrast="15000"/>
                    </a14:imgEffect>
                  </a14:imgLayer>
                </a14:imgProps>
              </a:ext>
            </a:extLst>
          </a:blip>
          <a:srcRect t="16666" r="6935" b="14139"/>
          <a:stretch>
            <a:fillRect/>
          </a:stretch>
        </p:blipFill>
        <p:spPr>
          <a:xfrm>
            <a:off x="6802716" y="1630993"/>
            <a:ext cx="4320896" cy="428181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3D66E3A-9540-A8BB-B3DA-22DD6624A7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6044"/>
          <a:stretch>
            <a:fillRect/>
          </a:stretch>
        </p:blipFill>
        <p:spPr>
          <a:xfrm>
            <a:off x="2724291" y="777049"/>
            <a:ext cx="3462580" cy="3569410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5EBA08DD-9885-3062-01FB-B1A4565AA924}"/>
              </a:ext>
            </a:extLst>
          </p:cNvPr>
          <p:cNvSpPr txBox="1"/>
          <p:nvPr/>
        </p:nvSpPr>
        <p:spPr>
          <a:xfrm>
            <a:off x="735867" y="4892702"/>
            <a:ext cx="5713379" cy="853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Naučili smo kako n</a:t>
            </a:r>
            <a:r>
              <a:rPr lang="hr-HR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ikada nije kasno usvojiti dobre higijenske navike.</a:t>
            </a:r>
          </a:p>
        </p:txBody>
      </p:sp>
    </p:spTree>
    <p:extLst>
      <p:ext uri="{BB962C8B-B14F-4D97-AF65-F5344CB8AC3E}">
        <p14:creationId xmlns:p14="http://schemas.microsoft.com/office/powerpoint/2010/main" val="151852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581</TotalTime>
  <Words>132</Words>
  <Application>Microsoft Office PowerPoint</Application>
  <PresentationFormat>Široki zaslon</PresentationFormat>
  <Paragraphs>15</Paragraphs>
  <Slides>11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6" baseType="lpstr">
      <vt:lpstr>Aptos</vt:lpstr>
      <vt:lpstr>Arial</vt:lpstr>
      <vt:lpstr>Century Gothic</vt:lpstr>
      <vt:lpstr>Wingdings 3</vt:lpstr>
      <vt:lpstr>Ion</vt:lpstr>
      <vt:lpstr>PRIČA  U  SRCU</vt:lpstr>
      <vt:lpstr>Prva gošća bila nam je Ines Marciuš Kruljac </vt:lpstr>
      <vt:lpstr>PowerPoint prezentacija</vt:lpstr>
      <vt:lpstr>PowerPoint prezentacija</vt:lpstr>
      <vt:lpstr>PowerPoint prezentacija</vt:lpstr>
      <vt:lpstr>PowerPoint prezentacija</vt:lpstr>
      <vt:lpstr>Druga gošća nam je bila Dijana Meyer Sarajlija </vt:lpstr>
      <vt:lpstr>PowerPoint prezentacija</vt:lpstr>
      <vt:lpstr>PowerPoint prezentacija</vt:lpstr>
      <vt:lpstr>PowerPoint prezentacija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PRIČA  U  SRCU</dc:title>
  <dc:creator>Dejana Horvat</dc:creator>
  <cp:lastModifiedBy>Dejana Horvat</cp:lastModifiedBy>
  <cp:revision>17</cp:revision>
  <dcterms:created xsi:type="dcterms:W3CDTF">2026-06-30T08:31:33Z</dcterms:created>
  <dcterms:modified xsi:type="dcterms:W3CDTF">2026-07-06T22:15:37Z</dcterms:modified>
</cp:coreProperties>
</file>